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09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1008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4132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817801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54505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6267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00246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4770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974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519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70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16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595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213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24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033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256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731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 err="1"/>
              <a:t>TiE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 solving case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D1293F-E093-43B4-9C30-2E655DF7D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4635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006" y="-2552138"/>
            <a:ext cx="10058400" cy="5795852"/>
          </a:xfrm>
        </p:spPr>
        <p:txBody>
          <a:bodyPr anchor="ctr">
            <a:normAutofit/>
          </a:bodyPr>
          <a:lstStyle/>
          <a:p>
            <a:pPr lvl="0"/>
            <a:r>
              <a:rPr lang="en-US" sz="2000" i="1" dirty="0">
                <a:solidFill>
                  <a:srgbClr val="FFFFFF"/>
                </a:solidFill>
                <a:latin typeface="Californian FB" panose="0207040306080B030204" pitchFamily="18" charset="0"/>
              </a:rPr>
              <a:t>                                    </a:t>
            </a:r>
            <a:br>
              <a:rPr lang="en-US" sz="2000" i="1" dirty="0">
                <a:solidFill>
                  <a:srgbClr val="FFFFFF"/>
                </a:solidFill>
                <a:latin typeface="Californian FB" panose="0207040306080B030204" pitchFamily="18" charset="0"/>
              </a:rPr>
            </a:br>
            <a:br>
              <a:rPr lang="en-US" sz="2000" i="1" dirty="0">
                <a:solidFill>
                  <a:srgbClr val="FFFFFF"/>
                </a:solidFill>
                <a:latin typeface="Californian FB" panose="0207040306080B030204" pitchFamily="18" charset="0"/>
              </a:rPr>
            </a:br>
            <a:br>
              <a:rPr lang="en-US" sz="2000" i="1" dirty="0">
                <a:solidFill>
                  <a:srgbClr val="FFFFFF"/>
                </a:solidFill>
                <a:latin typeface="Californian FB" panose="0207040306080B030204" pitchFamily="18" charset="0"/>
              </a:rPr>
            </a:br>
            <a:r>
              <a:rPr lang="en-US" sz="2000" i="1" dirty="0">
                <a:solidFill>
                  <a:srgbClr val="FFFFFF"/>
                </a:solidFill>
                <a:latin typeface="Californian FB" panose="0207040306080B030204" pitchFamily="18" charset="0"/>
              </a:rPr>
              <a:t>               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269508"/>
            <a:ext cx="10058400" cy="420624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rgbClr val="FFFFFF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3C0FCC-ED80-44CD-87D1-7BE224698155}"/>
              </a:ext>
            </a:extLst>
          </p:cNvPr>
          <p:cNvSpPr txBox="1"/>
          <p:nvPr/>
        </p:nvSpPr>
        <p:spPr>
          <a:xfrm>
            <a:off x="1033549" y="673769"/>
            <a:ext cx="9024851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</a:t>
            </a:r>
            <a:r>
              <a:rPr lang="en-IN" sz="2400" dirty="0"/>
              <a:t>PROBLEMS</a:t>
            </a:r>
          </a:p>
          <a:p>
            <a:r>
              <a:rPr lang="en-IN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DATA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DATA 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DATA RECONCILIATION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dirty="0"/>
              <a:t>    APPROACH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ELIMINATE SILOS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MAKING MIS EFFECTIVE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IMPLEMENT AI AND 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dirty="0"/>
              <a:t>                                          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</TotalTime>
  <Words>31</Words>
  <Application>Microsoft Office PowerPoint</Application>
  <PresentationFormat>Widescreen</PresentationFormat>
  <Paragraphs>25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Californian FB</vt:lpstr>
      <vt:lpstr>Century Gothic</vt:lpstr>
      <vt:lpstr>Wingdings 3</vt:lpstr>
      <vt:lpstr>Ion</vt:lpstr>
      <vt:lpstr>TiE</vt:lpstr>
      <vt:lpstr>                                                 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TiE</dc:title>
  <dc:creator>Aryann Meshram</dc:creator>
  <cp:lastModifiedBy>Aryann Meshram</cp:lastModifiedBy>
  <cp:revision>1</cp:revision>
  <dcterms:created xsi:type="dcterms:W3CDTF">2022-03-11T05:46:58Z</dcterms:created>
  <dcterms:modified xsi:type="dcterms:W3CDTF">2022-03-11T06:25:24Z</dcterms:modified>
</cp:coreProperties>
</file>

<file path=docProps/thumbnail.jpeg>
</file>